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9660"/>
  </p:normalViewPr>
  <p:slideViewPr>
    <p:cSldViewPr snapToGrid="0">
      <p:cViewPr varScale="1">
        <p:scale>
          <a:sx n="104" d="100"/>
          <a:sy n="104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19463-E5F9-554E-9F44-2A8520B39863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BD18D-8635-D142-9E2C-3B3784F7C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F0D9-89CE-C09B-30C8-BB4A077DB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9A1ED-8DCA-242B-2591-5D87BB9CD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88352-EEAA-AB0D-A2A6-BD7E2F37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2BD4F-49D9-8873-4531-068215A6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88125-951D-DB71-3ACB-CFA1AB990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9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BE9B-DAAB-D8A3-23AA-D166CD97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730D7-B703-B42C-52CF-33110B56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9C594-6435-4A28-B704-57B830F8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77F5C-703A-BE69-B5E0-63D85AAE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07F8-B19D-2079-53DE-ACCF414D8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372A24-52F7-764C-89F4-260E19CFE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98080-862C-FFC5-29D6-C4B8C3566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59150-82CA-31D7-8C08-4F523DAB7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D5838-516B-314D-7D4F-D19D2A79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E4B67-61E0-A686-F16E-2102568C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88FC-A51B-A4CA-85F0-9AB19D09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94D3-9F5B-44C7-D4CF-6EE2EAFA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1F6EC-5616-3E5E-81A6-28F695EC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99803-18D3-548E-29E2-CABF8BC6A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E90EF-94B2-1DF3-C370-69CD2556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2D9B0-5F4F-ABEB-2F27-845902D6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50F22-2948-ECDC-4452-8D0CC0170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AC150-A7FB-E83A-EB32-0BC13BA4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0BA33-2793-5394-5713-DF283E78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9E384-19EE-E4CB-793C-C10E13D9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B2BC-2BAB-E681-4098-82A705FCB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CF934-2B16-7201-FF4C-EC02F8EDCA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1C22B-A0C1-DE91-DAB2-EA49E0E09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A7A11-9EFF-774A-6381-11D75C37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547F0-26B2-01B9-0C38-19D16137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5E43D-59FD-B802-6BAC-15829844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8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C27E-93AF-F368-49B2-20542BFA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60D40-4EA4-1CCE-D341-A5DB50770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E0F2F-D297-A6CE-44DA-235653D86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8F480-C29C-5893-84FA-54BF23D91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01D4A-C7FB-2B04-622E-73C371F9C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F21D1-E013-E4C0-3865-3EEDE839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828CD-0DE6-C925-7B62-DAF0E953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3CB2A0-C91A-3314-68D7-BC5A44E2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3E09-2510-D843-BBC3-3D1E6DAE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D1C07-3ED7-C467-1F45-3E2D6C878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2B0FC-5C88-7796-9FC5-6F13F79B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C38D5-5FBC-707B-6DB8-EE8BF0DC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1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20768-C20C-6BE1-1C5B-39D2D9CE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AA9699-C5BD-01D8-5E9D-9C1D3554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6C18E-B923-8B01-C06C-217B48B73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5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5EE6-B22F-5DF2-4502-1A6AEEB7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4C0C-EA24-97FE-A4CE-C2937992A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1564-18C3-F8A0-78EC-EDE60015B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B9730-7FCC-167B-DAFA-5CECB976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84024-C9DB-5A26-EC3C-715C979D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F6A19-CA58-4483-0434-A228421E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8C17-20BB-13C7-48CE-6B3CA4F4C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312467-5ED1-FE43-E317-83C0E2977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81827-0BFD-A4A9-0495-5777B0CAE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4C1F6-024F-70F2-D926-29BEB178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3CDA0-E597-7B62-CD3C-6AF87C90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626A9-151E-C8DB-EC02-A70F5D18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8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F816D4-D265-85E3-990B-6A7BF3C2D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E0E43-8A47-87F6-DE0B-18629BE07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4892F-0792-53E0-8322-98085C346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B94BD-504A-BA4A-AA87-8E9F3CDFD2AD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915AF-EB46-990D-8986-F854CA772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2D4E1-4542-6415-CB2B-CA0798AD7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462F-6D08-114E-8F1D-5E6881D0E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hyperlink" Target="https://unsplas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obe.com/acrobat/online/pdf-to-jp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349F-69D0-07ED-75FA-8D19A7DA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B7D8-A7C3-834A-53CD-C0886CED1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change any photo (including the “background” image), right-click the image, select “Change Picture” and select a photo from your files. This will automatically switch out the photo in the template with the one in your files.</a:t>
            </a:r>
          </a:p>
          <a:p>
            <a:pPr lvl="1"/>
            <a:r>
              <a:rPr lang="en-US" sz="2000" dirty="0"/>
              <a:t>Make sure your photos are Public Domain and/or free to use for commercial and noncommercial purposes. A great paid site is iStock, but you can also check out sites like </a:t>
            </a:r>
            <a:r>
              <a:rPr lang="en-US" sz="2000" dirty="0">
                <a:hlinkClick r:id="rId2"/>
              </a:rPr>
              <a:t>Unsplash.com </a:t>
            </a:r>
            <a:r>
              <a:rPr lang="en-US" sz="2000" dirty="0"/>
              <a:t>and </a:t>
            </a:r>
            <a:r>
              <a:rPr lang="en-US" sz="2000" dirty="0">
                <a:hlinkClick r:id="rId3"/>
              </a:rPr>
              <a:t>Pixabay.com</a:t>
            </a:r>
            <a:r>
              <a:rPr lang="en-US" sz="2000" dirty="0"/>
              <a:t> to find free stock photos to use for your course flyers.</a:t>
            </a:r>
          </a:p>
          <a:p>
            <a:r>
              <a:rPr lang="en-US" sz="2400" dirty="0"/>
              <a:t>To export your slide as a PDF, select the “File” menu at the top, click “Export…” and the file format should read, “PDF.”</a:t>
            </a:r>
          </a:p>
          <a:p>
            <a:r>
              <a:rPr lang="en-US" sz="2400" dirty="0"/>
              <a:t>PowerPoint does not support high-resolution export of JPG or PNG files, which are preferred for social media sites. After exporting as a PDF, you can use Adobe Acrobat to export as a JPG or use this </a:t>
            </a:r>
            <a:r>
              <a:rPr lang="en-US" sz="2400" dirty="0">
                <a:hlinkClick r:id="rId4"/>
              </a:rPr>
              <a:t>Adobe site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72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174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Instructions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Principles of Land Acquisition</dc:title>
  <dc:creator>Vivian Nguyen</dc:creator>
  <cp:lastModifiedBy>Vivian Nguyen</cp:lastModifiedBy>
  <cp:revision>4</cp:revision>
  <dcterms:created xsi:type="dcterms:W3CDTF">2023-02-08T17:45:56Z</dcterms:created>
  <dcterms:modified xsi:type="dcterms:W3CDTF">2023-02-09T00:01:00Z</dcterms:modified>
</cp:coreProperties>
</file>